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748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BAFD3-343B-4167-B775-277EA4A5FEF6}" type="datetimeFigureOut">
              <a:rPr lang="en-US" smtClean="0"/>
              <a:t>10/7/2022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3FE91-1F84-4399-AFF3-F39FE9B8676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58118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BAFD3-343B-4167-B775-277EA4A5FEF6}" type="datetimeFigureOut">
              <a:rPr lang="en-US" smtClean="0"/>
              <a:t>10/7/2022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3FE91-1F84-4399-AFF3-F39FE9B8676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9627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BAFD3-343B-4167-B775-277EA4A5FEF6}" type="datetimeFigureOut">
              <a:rPr lang="en-US" smtClean="0"/>
              <a:t>10/7/2022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3FE91-1F84-4399-AFF3-F39FE9B8676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592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BAFD3-343B-4167-B775-277EA4A5FEF6}" type="datetimeFigureOut">
              <a:rPr lang="en-US" smtClean="0"/>
              <a:t>10/7/2022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3FE91-1F84-4399-AFF3-F39FE9B8676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7182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BAFD3-343B-4167-B775-277EA4A5FEF6}" type="datetimeFigureOut">
              <a:rPr lang="en-US" smtClean="0"/>
              <a:t>10/7/2022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3FE91-1F84-4399-AFF3-F39FE9B8676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1295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BAFD3-343B-4167-B775-277EA4A5FEF6}" type="datetimeFigureOut">
              <a:rPr lang="en-US" smtClean="0"/>
              <a:t>10/7/2022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3FE91-1F84-4399-AFF3-F39FE9B8676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5406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BAFD3-343B-4167-B775-277EA4A5FEF6}" type="datetimeFigureOut">
              <a:rPr lang="en-US" smtClean="0"/>
              <a:t>10/7/2022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3FE91-1F84-4399-AFF3-F39FE9B8676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81418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BAFD3-343B-4167-B775-277EA4A5FEF6}" type="datetimeFigureOut">
              <a:rPr lang="en-US" smtClean="0"/>
              <a:t>10/7/2022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3FE91-1F84-4399-AFF3-F39FE9B8676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8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BAFD3-343B-4167-B775-277EA4A5FEF6}" type="datetimeFigureOut">
              <a:rPr lang="en-US" smtClean="0"/>
              <a:t>10/7/2022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3FE91-1F84-4399-AFF3-F39FE9B8676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5647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BAFD3-343B-4167-B775-277EA4A5FEF6}" type="datetimeFigureOut">
              <a:rPr lang="en-US" smtClean="0"/>
              <a:t>10/7/2022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3FE91-1F84-4399-AFF3-F39FE9B8676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1136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BAFD3-343B-4167-B775-277EA4A5FEF6}" type="datetimeFigureOut">
              <a:rPr lang="en-US" smtClean="0"/>
              <a:t>10/7/2022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3FE91-1F84-4399-AFF3-F39FE9B8676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9175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6BAFD3-343B-4167-B775-277EA4A5FEF6}" type="datetimeFigureOut">
              <a:rPr lang="en-US" smtClean="0"/>
              <a:t>10/7/2022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23FE91-1F84-4399-AFF3-F39FE9B8676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3332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Grafik 17">
            <a:extLst>
              <a:ext uri="{FF2B5EF4-FFF2-40B4-BE49-F238E27FC236}">
                <a16:creationId xmlns:a16="http://schemas.microsoft.com/office/drawing/2014/main" id="{CB5CB880-FCB9-0369-EF60-219AE7E37A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67649" y="19878"/>
            <a:ext cx="6655864" cy="67776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51208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Breitbild</PresentationFormat>
  <Paragraphs>0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Sven T</dc:creator>
  <cp:lastModifiedBy>Sven T</cp:lastModifiedBy>
  <cp:revision>2</cp:revision>
  <dcterms:created xsi:type="dcterms:W3CDTF">2022-10-07T09:00:21Z</dcterms:created>
  <dcterms:modified xsi:type="dcterms:W3CDTF">2022-10-07T09:31:18Z</dcterms:modified>
</cp:coreProperties>
</file>